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7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72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86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85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48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7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17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85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81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15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49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D6A65-942A-4EFB-A076-8B3A1CE1E812}" type="datetimeFigureOut">
              <a:rPr lang="ru-RU" smtClean="0"/>
              <a:t>09.06.2022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771A-EB21-436C-BB0A-0B64EFCBF8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 rot="10800000" flipV="1">
            <a:off x="715858" y="5529262"/>
            <a:ext cx="11182525" cy="81334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000" dirty="0" smtClean="0">
                <a:latin typeface="Arial Black" panose="020B0A04020102020204" pitchFamily="34" charset="0"/>
              </a:rPr>
              <a:t>По телефонам </a:t>
            </a:r>
            <a:r>
              <a:rPr lang="ru-RU" sz="2000" b="1" dirty="0" smtClean="0">
                <a:latin typeface="Arial Black" panose="020B0A04020102020204" pitchFamily="34" charset="0"/>
              </a:rPr>
              <a:t>«горячей линии»</a:t>
            </a:r>
            <a:r>
              <a:rPr lang="ru-RU" sz="2000" dirty="0" smtClean="0"/>
              <a:t>:                                                                                              </a:t>
            </a: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Администрации города Тулы (4872)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30-48-12</a:t>
            </a: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инспекции труда в Тульской области (4872)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55-50-75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/>
          <a:srcRect l="-1" r="-491" b="8138"/>
          <a:stretch/>
        </p:blipFill>
        <p:spPr>
          <a:xfrm>
            <a:off x="228600" y="412246"/>
            <a:ext cx="11810999" cy="51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76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182" y="615142"/>
            <a:ext cx="8146473" cy="394733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7267" y="5012267"/>
            <a:ext cx="11040533" cy="1439332"/>
          </a:xfrm>
        </p:spPr>
        <p:txBody>
          <a:bodyPr>
            <a:normAutofit fontScale="92500"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СООБЩАЙТЕ о фактах выплаты «серой зарплаты»</a:t>
            </a:r>
          </a:p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По 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телефонам </a:t>
            </a:r>
            <a:r>
              <a:rPr lang="ru-RU" b="1" dirty="0">
                <a:solidFill>
                  <a:schemeClr val="tx1"/>
                </a:solidFill>
                <a:latin typeface="Arial Black" panose="020B0A04020102020204" pitchFamily="34" charset="0"/>
              </a:rPr>
              <a:t>«горячей линии»</a:t>
            </a:r>
            <a:r>
              <a:rPr lang="ru-RU" dirty="0">
                <a:solidFill>
                  <a:schemeClr val="tx1"/>
                </a:solidFill>
              </a:rPr>
              <a:t>:                                                                                              </a:t>
            </a:r>
          </a:p>
          <a:p>
            <a:pPr algn="ctr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Администрации города Тулы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(4872)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30-48-12</a:t>
            </a:r>
          </a:p>
          <a:p>
            <a:pPr algn="ctr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инспекции труда в Тульской области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(4872)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55-50-75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475" y="221864"/>
            <a:ext cx="9322115" cy="473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015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54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Виторская Любовь Васильевна</dc:creator>
  <cp:lastModifiedBy>Виторская Любовь Васильевна</cp:lastModifiedBy>
  <cp:revision>11</cp:revision>
  <cp:lastPrinted>2021-04-13T13:50:30Z</cp:lastPrinted>
  <dcterms:created xsi:type="dcterms:W3CDTF">2021-04-13T13:13:33Z</dcterms:created>
  <dcterms:modified xsi:type="dcterms:W3CDTF">2022-06-09T08:29:10Z</dcterms:modified>
</cp:coreProperties>
</file>